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0" r:id="rId2"/>
    <p:sldMasterId id="2147483772" r:id="rId3"/>
    <p:sldMasterId id="2147483788" r:id="rId4"/>
    <p:sldMasterId id="2147483800" r:id="rId5"/>
    <p:sldMasterId id="2147483813" r:id="rId6"/>
    <p:sldMasterId id="2147483825" r:id="rId7"/>
    <p:sldMasterId id="2147483841" r:id="rId8"/>
    <p:sldMasterId id="2147483853" r:id="rId9"/>
  </p:sldMasterIdLst>
  <p:notesMasterIdLst>
    <p:notesMasterId r:id="rId18"/>
  </p:notesMasterIdLst>
  <p:handoutMasterIdLst>
    <p:handoutMasterId r:id="rId19"/>
  </p:handoutMasterIdLst>
  <p:sldIdLst>
    <p:sldId id="290" r:id="rId10"/>
    <p:sldId id="324" r:id="rId11"/>
    <p:sldId id="335" r:id="rId12"/>
    <p:sldId id="348" r:id="rId13"/>
    <p:sldId id="349" r:id="rId14"/>
    <p:sldId id="336" r:id="rId15"/>
    <p:sldId id="337" r:id="rId16"/>
    <p:sldId id="33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3300"/>
    <a:srgbClr val="CC99FF"/>
    <a:srgbClr val="9900FF"/>
    <a:srgbClr val="00CC66"/>
    <a:srgbClr val="FFFFCC"/>
    <a:srgbClr val="FF99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80995" autoAdjust="0"/>
  </p:normalViewPr>
  <p:slideViewPr>
    <p:cSldViewPr>
      <p:cViewPr varScale="1">
        <p:scale>
          <a:sx n="59" d="100"/>
          <a:sy n="59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DD64AB-C8D7-4046-9171-EE564B838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87E-2C53-40FD-B5CF-CEE6BF15A1A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CA1E1-B75F-4D0F-9C1E-D136620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8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A1E1-B75F-4D0F-9C1E-D136620B3F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Freeform 3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6151563" y="377825"/>
            <a:ext cx="2732087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800" baseline="0"/>
            </a:lvl1pPr>
          </a:lstStyle>
          <a:p>
            <a:r>
              <a:rPr lang="en-US" dirty="0" err="1" smtClean="0"/>
              <a:t>Trân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69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DA667-E5DF-4F8E-868E-E0B7D6CEB06F}" type="datetime1">
              <a:rPr lang="vi-VN" smtClean="0"/>
              <a:pPr>
                <a:defRPr/>
              </a:pPr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40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11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62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7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0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86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72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51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72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228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Freeform 3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6151563" y="377825"/>
            <a:ext cx="2732087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800" baseline="0"/>
            </a:lvl1pPr>
          </a:lstStyle>
          <a:p>
            <a:r>
              <a:rPr lang="en-US" dirty="0" err="1" smtClean="0"/>
              <a:t>Trân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6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0DA667-E5DF-4F8E-868E-E0B7D6CEB06F}" type="datetime1">
              <a:rPr lang="vi-VN" smtClean="0"/>
              <a:pPr>
                <a:defRPr/>
              </a:pPr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4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1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6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7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0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16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7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5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7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29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Freeform 3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6" name="Freeform 24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gray">
          <a:xfrm>
            <a:off x="6151563" y="377825"/>
            <a:ext cx="2732087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Freeform 28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800" baseline="0"/>
            </a:lvl1pPr>
          </a:lstStyle>
          <a:p>
            <a:r>
              <a:rPr lang="en-US" dirty="0" err="1" smtClean="0"/>
              <a:t>Trân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6734175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284163"/>
            <a:ext cx="67341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007235-6FF7-41B6-B828-A6A4771ADF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284163"/>
            <a:ext cx="67341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284163"/>
            <a:ext cx="67341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5376-8F53-4433-A199-965494805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A3B8-6DDE-405B-BDB4-2BB4E2B9291E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2FCF2-7254-4AAE-875E-C55979E50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0"/>
            <a:ext cx="8686800" cy="1676400"/>
          </a:xfrm>
        </p:spPr>
        <p:txBody>
          <a:bodyPr anchor="ctr">
            <a:norm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PHỔ BIẾN DANH MỤC NHÌN GIỐNG NHAU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ĐỌC GIỐNG NHAU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733800"/>
            <a:ext cx="716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Bài giảng: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thực hành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Thời gian: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phút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Địa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điểm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Hội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tầng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bệnh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Phổi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Đối tượng: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Điều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dưỡng, dược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sĩ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bác sĩ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457201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MỤC TIÊU BÀI HỌC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8153400" cy="4800600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Nắm được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 thuốc nhìn giống nhau đọc giống nhau trong kho dược 2018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 kỹ năng phát hiện nhầm lẫn thuốc trong quá trình sử dụng do nhìn giống nhau, đọc giống nhau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ZENSALBU</a:t>
            </a:r>
            <a:r>
              <a:rPr lang="en-US" b="1" dirty="0"/>
              <a:t> </a:t>
            </a:r>
            <a:r>
              <a:rPr lang="en-US" b="1" dirty="0" smtClean="0"/>
              <a:t>VÀ ADRENALIN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8095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419600" y="3886200"/>
            <a:ext cx="2514600" cy="876300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Màu chữ, cỡ chữ, dựng đứng/ngang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3048000" y="990600"/>
            <a:ext cx="4038600" cy="16764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Kích thước bằng nhau, đều là ống nhựa nắp vặn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00200" y="4953000"/>
            <a:ext cx="304800" cy="990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400" y="5791200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Có hạn sử dụng , chữ màu đen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76137" y="4038600"/>
            <a:ext cx="20574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4200" y="3581400"/>
            <a:ext cx="609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CEFOXITIN	 VÀ PIPERACILIN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295238" cy="3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0289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2604837" y="842962"/>
            <a:ext cx="4038600" cy="1676400"/>
          </a:xfrm>
          <a:prstGeom prst="cloud">
            <a:avLst/>
          </a:prstGeom>
          <a:solidFill>
            <a:srgbClr val="92D050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Kích thước bằng nhau, đều là lọ thủy tinh, nắp xanh, chữ đen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764255" y="2869782"/>
            <a:ext cx="3719763" cy="876300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cỡ chữ, dựng đứng/ngang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824412" y="3576637"/>
            <a:ext cx="3719763" cy="876300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Hàm lượng, màu, đứng ngang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45744" y="4953000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Có hạn sử dụng , chữ màu đen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19800" y="3443287"/>
            <a:ext cx="20574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22044" y="2984082"/>
            <a:ext cx="609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76400" y="4014787"/>
            <a:ext cx="245644" cy="9382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DIMEDROL VÀ </a:t>
            </a:r>
            <a:r>
              <a:rPr lang="en-US" dirty="0"/>
              <a:t> CIMETIDIN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533334" cy="36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4766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7"/>
          <p:cNvSpPr/>
          <p:nvPr/>
        </p:nvSpPr>
        <p:spPr>
          <a:xfrm>
            <a:off x="2604837" y="842962"/>
            <a:ext cx="4038600" cy="1676400"/>
          </a:xfrm>
          <a:prstGeom prst="cloud">
            <a:avLst/>
          </a:prstGeom>
          <a:solidFill>
            <a:srgbClr val="92D050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Kích thước bằng nhau, đều là ỐNG thủy tinh, chữ xanh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911643" y="2914650"/>
            <a:ext cx="3260558" cy="876300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cỡ chữ, hình thức in, vị trí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90487" y="3138737"/>
            <a:ext cx="10287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201" y="3169568"/>
            <a:ext cx="10287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14187" y="2100262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Có chữa Rx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2914650"/>
            <a:ext cx="609600" cy="509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7383" y="5181600"/>
            <a:ext cx="3442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công ty HD pharma sản xuất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5400" y="5181600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Có chữ Fresenius Kabi Bidiphar</a:t>
            </a:r>
          </a:p>
        </p:txBody>
      </p:sp>
    </p:spTree>
    <p:extLst>
      <p:ext uri="{BB962C8B-B14F-4D97-AF65-F5344CB8AC3E}">
        <p14:creationId xmlns:p14="http://schemas.microsoft.com/office/powerpoint/2010/main" val="238395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BFS-TRANEXAMIC VÀ </a:t>
            </a:r>
            <a:r>
              <a:rPr lang="en-US" sz="3000" b="1" dirty="0"/>
              <a:t>ENTEROGEMINA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1" y="1362557"/>
            <a:ext cx="8229600" cy="38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2604837" y="842962"/>
            <a:ext cx="4038600" cy="1676400"/>
          </a:xfrm>
          <a:prstGeom prst="cloud">
            <a:avLst/>
          </a:prstGeom>
          <a:solidFill>
            <a:srgbClr val="92D050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Đều là ống nhựa nắp vặn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764255" y="4343400"/>
            <a:ext cx="4550945" cy="876300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cỡ chữ, đứng/ngang, in hoa/ thường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456446" y="2795335"/>
            <a:ext cx="3719763" cy="876300"/>
          </a:xfrm>
          <a:prstGeom prst="left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Hạn sử dụng,đậm/nhạt, đứng/ ngang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51646" y="2937459"/>
            <a:ext cx="609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2947735"/>
            <a:ext cx="11430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DIMEDROL VÀ LIDOCAIN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990476" cy="388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1" y="1981200"/>
            <a:ext cx="2895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XIN CHÂN THÀNH CẢM ƠN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943599" cy="4419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5376-8F53-4433-A199-965494805F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h duong">
  <a:themeElements>
    <a:clrScheme name="Custom 2">
      <a:dk1>
        <a:srgbClr val="000000"/>
      </a:dk1>
      <a:lt1>
        <a:srgbClr val="FFFFFF"/>
      </a:lt1>
      <a:dk2>
        <a:srgbClr val="5C1767"/>
      </a:dk2>
      <a:lt2>
        <a:srgbClr val="808080"/>
      </a:lt2>
      <a:accent1>
        <a:srgbClr val="5C1767"/>
      </a:accent1>
      <a:accent2>
        <a:srgbClr val="B988D4"/>
      </a:accent2>
      <a:accent3>
        <a:srgbClr val="FFFFFF"/>
      </a:accent3>
      <a:accent4>
        <a:srgbClr val="000000"/>
      </a:accent4>
      <a:accent5>
        <a:srgbClr val="E9BECF"/>
      </a:accent5>
      <a:accent6>
        <a:srgbClr val="9348BC"/>
      </a:accent6>
      <a:hlink>
        <a:srgbClr val="DB2183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h duong">
  <a:themeElements>
    <a:clrScheme name="Custom 2">
      <a:dk1>
        <a:srgbClr val="000000"/>
      </a:dk1>
      <a:lt1>
        <a:srgbClr val="FFFFFF"/>
      </a:lt1>
      <a:dk2>
        <a:srgbClr val="5C1767"/>
      </a:dk2>
      <a:lt2>
        <a:srgbClr val="808080"/>
      </a:lt2>
      <a:accent1>
        <a:srgbClr val="5C1767"/>
      </a:accent1>
      <a:accent2>
        <a:srgbClr val="B988D4"/>
      </a:accent2>
      <a:accent3>
        <a:srgbClr val="FFFFFF"/>
      </a:accent3>
      <a:accent4>
        <a:srgbClr val="000000"/>
      </a:accent4>
      <a:accent5>
        <a:srgbClr val="E9BECF"/>
      </a:accent5>
      <a:accent6>
        <a:srgbClr val="9348BC"/>
      </a:accent6>
      <a:hlink>
        <a:srgbClr val="DB2183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anh duong">
  <a:themeElements>
    <a:clrScheme name="Custom 2">
      <a:dk1>
        <a:srgbClr val="000000"/>
      </a:dk1>
      <a:lt1>
        <a:srgbClr val="FFFFFF"/>
      </a:lt1>
      <a:dk2>
        <a:srgbClr val="5C1767"/>
      </a:dk2>
      <a:lt2>
        <a:srgbClr val="808080"/>
      </a:lt2>
      <a:accent1>
        <a:srgbClr val="5C1767"/>
      </a:accent1>
      <a:accent2>
        <a:srgbClr val="B988D4"/>
      </a:accent2>
      <a:accent3>
        <a:srgbClr val="FFFFFF"/>
      </a:accent3>
      <a:accent4>
        <a:srgbClr val="000000"/>
      </a:accent4>
      <a:accent5>
        <a:srgbClr val="E9BECF"/>
      </a:accent5>
      <a:accent6>
        <a:srgbClr val="9348BC"/>
      </a:accent6>
      <a:hlink>
        <a:srgbClr val="DB2183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4973</TotalTime>
  <Words>225</Words>
  <Application>Microsoft Office PowerPoint</Application>
  <PresentationFormat>On-screen Show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anh duong</vt:lpstr>
      <vt:lpstr>Custom Design</vt:lpstr>
      <vt:lpstr>1_anh duong</vt:lpstr>
      <vt:lpstr>1_Custom Design</vt:lpstr>
      <vt:lpstr>Theme1</vt:lpstr>
      <vt:lpstr>2_Custom Design</vt:lpstr>
      <vt:lpstr>2_anh duong</vt:lpstr>
      <vt:lpstr>3_Custom Design</vt:lpstr>
      <vt:lpstr>1_Theme1</vt:lpstr>
      <vt:lpstr>PHỔ BIẾN DANH MỤC NHÌN GIỐNG NHAU  ĐỌC GIỐNG NHAU</vt:lpstr>
      <vt:lpstr>MỤC TIÊU BÀI HỌC</vt:lpstr>
      <vt:lpstr>ZENSALBU VÀ ADRENALIN </vt:lpstr>
      <vt:lpstr>CEFOXITIN  VÀ PIPERACILIN</vt:lpstr>
      <vt:lpstr>DIMEDROL VÀ  CIMETIDIN</vt:lpstr>
      <vt:lpstr>BFS-TRANEXAMIC VÀ ENTEROGEMINA</vt:lpstr>
      <vt:lpstr>DIMEDROL VÀ LIDOCAIN</vt:lpstr>
      <vt:lpstr>XIN CHÂN THÀNH CẢM ƠN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 Hoa</dc:creator>
  <cp:lastModifiedBy>DAOHANH</cp:lastModifiedBy>
  <cp:revision>120</cp:revision>
  <dcterms:created xsi:type="dcterms:W3CDTF">2011-11-03T13:52:30Z</dcterms:created>
  <dcterms:modified xsi:type="dcterms:W3CDTF">2018-08-22T03:33:06Z</dcterms:modified>
</cp:coreProperties>
</file>