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312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66" r:id="rId18"/>
    <p:sldId id="272" r:id="rId19"/>
    <p:sldId id="273" r:id="rId20"/>
    <p:sldId id="274" r:id="rId21"/>
    <p:sldId id="275" r:id="rId22"/>
    <p:sldId id="279" r:id="rId23"/>
    <p:sldId id="276" r:id="rId24"/>
    <p:sldId id="277" r:id="rId25"/>
    <p:sldId id="278" r:id="rId26"/>
    <p:sldId id="280" r:id="rId27"/>
    <p:sldId id="281" r:id="rId28"/>
    <p:sldId id="282" r:id="rId29"/>
    <p:sldId id="283" r:id="rId30"/>
    <p:sldId id="286" r:id="rId31"/>
    <p:sldId id="284" r:id="rId32"/>
    <p:sldId id="287" r:id="rId33"/>
    <p:sldId id="288" r:id="rId34"/>
    <p:sldId id="285" r:id="rId35"/>
    <p:sldId id="289" r:id="rId36"/>
    <p:sldId id="313" r:id="rId37"/>
    <p:sldId id="290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6" r:id="rId49"/>
    <p:sldId id="315" r:id="rId50"/>
    <p:sldId id="316" r:id="rId51"/>
    <p:sldId id="314" r:id="rId52"/>
    <p:sldId id="307" r:id="rId53"/>
    <p:sldId id="308" r:id="rId54"/>
    <p:sldId id="309" r:id="rId55"/>
    <p:sldId id="310" r:id="rId56"/>
    <p:sldId id="311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08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7B06-F6D3-45B5-9B01-DDA8F81CD582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367D-3BCB-45DC-A49F-1E987BD5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00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7B06-F6D3-45B5-9B01-DDA8F81CD582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367D-3BCB-45DC-A49F-1E987BD5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07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7B06-F6D3-45B5-9B01-DDA8F81CD582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367D-3BCB-45DC-A49F-1E987BD5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43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7B06-F6D3-45B5-9B01-DDA8F81CD582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367D-3BCB-45DC-A49F-1E987BD5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99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7B06-F6D3-45B5-9B01-DDA8F81CD582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367D-3BCB-45DC-A49F-1E987BD5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52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7B06-F6D3-45B5-9B01-DDA8F81CD582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367D-3BCB-45DC-A49F-1E987BD5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64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7B06-F6D3-45B5-9B01-DDA8F81CD582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367D-3BCB-45DC-A49F-1E987BD5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57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7B06-F6D3-45B5-9B01-DDA8F81CD582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367D-3BCB-45DC-A49F-1E987BD5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85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7B06-F6D3-45B5-9B01-DDA8F81CD582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367D-3BCB-45DC-A49F-1E987BD5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54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7B06-F6D3-45B5-9B01-DDA8F81CD582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367D-3BCB-45DC-A49F-1E987BD5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59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7B06-F6D3-45B5-9B01-DDA8F81CD582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367D-3BCB-45DC-A49F-1E987BD5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20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C7B06-F6D3-45B5-9B01-DDA8F81CD582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E367D-3BCB-45DC-A49F-1E987BD5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8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824331" cy="5030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968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762000"/>
            <a:ext cx="8092847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421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229600" cy="4494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52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807222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455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790354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313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807222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804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321039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676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58" y="762000"/>
            <a:ext cx="8247726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927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51" y="1600200"/>
            <a:ext cx="802329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108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176846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629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8362401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2751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767035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624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8400528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428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175693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685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829339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131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8011618" cy="474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2191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962509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305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345768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63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8002602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8582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8503511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7746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8593586" cy="47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711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50" y="1600200"/>
            <a:ext cx="760829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531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42" y="381000"/>
            <a:ext cx="8875520" cy="520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03668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96" y="1600200"/>
            <a:ext cx="771920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5633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075"/>
            <a:ext cx="8746748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2444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8188959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85507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378643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354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6" y="381000"/>
            <a:ext cx="855657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86774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7974184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5367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927688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31170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808121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4179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8128746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0905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7893169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430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8" y="914400"/>
            <a:ext cx="8771604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4715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10490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6341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8104908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32493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239991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8420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20111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8301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092847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91705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812954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5882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8211552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1293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8379652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3311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11552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85051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822551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129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2" y="838200"/>
            <a:ext cx="905470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0360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274772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9200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503511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8389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799905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33160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4500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87505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8080823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4104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341095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58098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8229600" cy="4494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452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512777" cy="4321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742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62000"/>
            <a:ext cx="9234058" cy="499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409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8956072" cy="524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931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229600" cy="442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2000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</TotalTime>
  <Words>0</Words>
  <Application>Microsoft Office PowerPoint</Application>
  <PresentationFormat>On-screen Show (4:3)</PresentationFormat>
  <Paragraphs>0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bvl</dc:creator>
  <cp:lastModifiedBy>bvl</cp:lastModifiedBy>
  <cp:revision>6</cp:revision>
  <dcterms:created xsi:type="dcterms:W3CDTF">2022-11-03T09:18:58Z</dcterms:created>
  <dcterms:modified xsi:type="dcterms:W3CDTF">2022-11-04T01:53:04Z</dcterms:modified>
</cp:coreProperties>
</file>